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35800" cy="43200638"/>
  <p:notesSz cx="6858000" cy="9144000"/>
  <p:defaultTextStyle>
    <a:defPPr>
      <a:defRPr lang="pt-BR"/>
    </a:defPPr>
    <a:lvl1pPr marL="0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843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687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530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374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217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060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4904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2747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ardo" initials="R" lastIdx="2" clrIdx="0">
    <p:extLst>
      <p:ext uri="{19B8F6BF-5375-455C-9EA6-DF929625EA0E}">
        <p15:presenceInfo xmlns:p15="http://schemas.microsoft.com/office/powerpoint/2012/main" userId="Ricar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60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73" autoAdjust="0"/>
    <p:restoredTop sz="94196" autoAdjust="0"/>
  </p:normalViewPr>
  <p:slideViewPr>
    <p:cSldViewPr snapToGrid="0">
      <p:cViewPr varScale="1">
        <p:scale>
          <a:sx n="24" d="100"/>
          <a:sy n="24" d="100"/>
        </p:scale>
        <p:origin x="403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8339A-389D-4109-82BA-BFF5D581253A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3D5B-89B1-43F7-B9F9-F48DD111A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77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F3D5B-89B1-43F7-B9F9-F48DD111A72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90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4477" y="7070106"/>
            <a:ext cx="24326849" cy="15040222"/>
          </a:xfrm>
        </p:spPr>
        <p:txBody>
          <a:bodyPr anchor="b"/>
          <a:lstStyle>
            <a:lvl1pPr algn="ctr">
              <a:defRPr sz="1299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4477" y="22690340"/>
            <a:ext cx="24326849" cy="10430151"/>
          </a:xfrm>
        </p:spPr>
        <p:txBody>
          <a:bodyPr/>
          <a:lstStyle>
            <a:lvl1pPr marL="0" indent="0" algn="ctr">
              <a:buNone/>
              <a:defRPr sz="5198"/>
            </a:lvl1pPr>
            <a:lvl2pPr marL="990087" indent="0" algn="ctr">
              <a:buNone/>
              <a:defRPr sz="4331"/>
            </a:lvl2pPr>
            <a:lvl3pPr marL="1980174" indent="0" algn="ctr">
              <a:buNone/>
              <a:defRPr sz="3898"/>
            </a:lvl3pPr>
            <a:lvl4pPr marL="2970261" indent="0" algn="ctr">
              <a:buNone/>
              <a:defRPr sz="3465"/>
            </a:lvl4pPr>
            <a:lvl5pPr marL="3960348" indent="0" algn="ctr">
              <a:buNone/>
              <a:defRPr sz="3465"/>
            </a:lvl5pPr>
            <a:lvl6pPr marL="4950435" indent="0" algn="ctr">
              <a:buNone/>
              <a:defRPr sz="3465"/>
            </a:lvl6pPr>
            <a:lvl7pPr marL="5940521" indent="0" algn="ctr">
              <a:buNone/>
              <a:defRPr sz="3465"/>
            </a:lvl7pPr>
            <a:lvl8pPr marL="6930609" indent="0" algn="ctr">
              <a:buNone/>
              <a:defRPr sz="3465"/>
            </a:lvl8pPr>
            <a:lvl9pPr marL="7920695" indent="0" algn="ctr">
              <a:buNone/>
              <a:defRPr sz="3465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29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9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211873" y="2300034"/>
            <a:ext cx="6993970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9961" y="2300034"/>
            <a:ext cx="20576460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88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33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3072" y="10770165"/>
            <a:ext cx="27975877" cy="17970262"/>
          </a:xfrm>
        </p:spPr>
        <p:txBody>
          <a:bodyPr anchor="b"/>
          <a:lstStyle>
            <a:lvl1pPr>
              <a:defRPr sz="1299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3072" y="28910435"/>
            <a:ext cx="27975877" cy="9450136"/>
          </a:xfrm>
        </p:spPr>
        <p:txBody>
          <a:bodyPr/>
          <a:lstStyle>
            <a:lvl1pPr marL="0" indent="0">
              <a:buNone/>
              <a:defRPr sz="5198">
                <a:solidFill>
                  <a:schemeClr val="tx1">
                    <a:tint val="75000"/>
                  </a:schemeClr>
                </a:solidFill>
              </a:defRPr>
            </a:lvl1pPr>
            <a:lvl2pPr marL="990087" indent="0">
              <a:buNone/>
              <a:defRPr sz="4331">
                <a:solidFill>
                  <a:schemeClr val="tx1">
                    <a:tint val="75000"/>
                  </a:schemeClr>
                </a:solidFill>
              </a:defRPr>
            </a:lvl2pPr>
            <a:lvl3pPr marL="1980174" indent="0">
              <a:buNone/>
              <a:defRPr sz="3898">
                <a:solidFill>
                  <a:schemeClr val="tx1">
                    <a:tint val="75000"/>
                  </a:schemeClr>
                </a:solidFill>
              </a:defRPr>
            </a:lvl3pPr>
            <a:lvl4pPr marL="2970261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4pPr>
            <a:lvl5pPr marL="3960348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5pPr>
            <a:lvl6pPr marL="4950435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6pPr>
            <a:lvl7pPr marL="5940521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7pPr>
            <a:lvl8pPr marL="6930609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8pPr>
            <a:lvl9pPr marL="7920695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70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9966" y="11500171"/>
            <a:ext cx="13785215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20629" y="11500171"/>
            <a:ext cx="13785215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30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4188" y="2300042"/>
            <a:ext cx="27975877" cy="83501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4191" y="10590159"/>
            <a:ext cx="13721863" cy="5190074"/>
          </a:xfrm>
        </p:spPr>
        <p:txBody>
          <a:bodyPr anchor="b"/>
          <a:lstStyle>
            <a:lvl1pPr marL="0" indent="0">
              <a:buNone/>
              <a:defRPr sz="5198" b="1"/>
            </a:lvl1pPr>
            <a:lvl2pPr marL="990087" indent="0">
              <a:buNone/>
              <a:defRPr sz="4331" b="1"/>
            </a:lvl2pPr>
            <a:lvl3pPr marL="1980174" indent="0">
              <a:buNone/>
              <a:defRPr sz="3898" b="1"/>
            </a:lvl3pPr>
            <a:lvl4pPr marL="2970261" indent="0">
              <a:buNone/>
              <a:defRPr sz="3465" b="1"/>
            </a:lvl4pPr>
            <a:lvl5pPr marL="3960348" indent="0">
              <a:buNone/>
              <a:defRPr sz="3465" b="1"/>
            </a:lvl5pPr>
            <a:lvl6pPr marL="4950435" indent="0">
              <a:buNone/>
              <a:defRPr sz="3465" b="1"/>
            </a:lvl6pPr>
            <a:lvl7pPr marL="5940521" indent="0">
              <a:buNone/>
              <a:defRPr sz="3465" b="1"/>
            </a:lvl7pPr>
            <a:lvl8pPr marL="6930609" indent="0">
              <a:buNone/>
              <a:defRPr sz="3465" b="1"/>
            </a:lvl8pPr>
            <a:lvl9pPr marL="7920695" indent="0">
              <a:buNone/>
              <a:defRPr sz="346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4191" y="15780236"/>
            <a:ext cx="13721863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20623" y="10590159"/>
            <a:ext cx="13789440" cy="5190074"/>
          </a:xfrm>
        </p:spPr>
        <p:txBody>
          <a:bodyPr anchor="b"/>
          <a:lstStyle>
            <a:lvl1pPr marL="0" indent="0">
              <a:buNone/>
              <a:defRPr sz="5198" b="1"/>
            </a:lvl1pPr>
            <a:lvl2pPr marL="990087" indent="0">
              <a:buNone/>
              <a:defRPr sz="4331" b="1"/>
            </a:lvl2pPr>
            <a:lvl3pPr marL="1980174" indent="0">
              <a:buNone/>
              <a:defRPr sz="3898" b="1"/>
            </a:lvl3pPr>
            <a:lvl4pPr marL="2970261" indent="0">
              <a:buNone/>
              <a:defRPr sz="3465" b="1"/>
            </a:lvl4pPr>
            <a:lvl5pPr marL="3960348" indent="0">
              <a:buNone/>
              <a:defRPr sz="3465" b="1"/>
            </a:lvl5pPr>
            <a:lvl6pPr marL="4950435" indent="0">
              <a:buNone/>
              <a:defRPr sz="3465" b="1"/>
            </a:lvl6pPr>
            <a:lvl7pPr marL="5940521" indent="0">
              <a:buNone/>
              <a:defRPr sz="3465" b="1"/>
            </a:lvl7pPr>
            <a:lvl8pPr marL="6930609" indent="0">
              <a:buNone/>
              <a:defRPr sz="3465" b="1"/>
            </a:lvl8pPr>
            <a:lvl9pPr marL="7920695" indent="0">
              <a:buNone/>
              <a:defRPr sz="346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20623" y="15780236"/>
            <a:ext cx="13789440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06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30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3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4192" y="2880044"/>
            <a:ext cx="10461389" cy="10080149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89445" y="6220096"/>
            <a:ext cx="16420623" cy="30700453"/>
          </a:xfrm>
        </p:spPr>
        <p:txBody>
          <a:bodyPr/>
          <a:lstStyle>
            <a:lvl1pPr>
              <a:defRPr sz="6929"/>
            </a:lvl1pPr>
            <a:lvl2pPr>
              <a:defRPr sz="6063"/>
            </a:lvl2pPr>
            <a:lvl3pPr>
              <a:defRPr sz="5198"/>
            </a:lvl3pPr>
            <a:lvl4pPr>
              <a:defRPr sz="4331"/>
            </a:lvl4pPr>
            <a:lvl5pPr>
              <a:defRPr sz="4331"/>
            </a:lvl5pPr>
            <a:lvl6pPr>
              <a:defRPr sz="4331"/>
            </a:lvl6pPr>
            <a:lvl7pPr>
              <a:defRPr sz="4331"/>
            </a:lvl7pPr>
            <a:lvl8pPr>
              <a:defRPr sz="4331"/>
            </a:lvl8pPr>
            <a:lvl9pPr>
              <a:defRPr sz="433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4192" y="12960195"/>
            <a:ext cx="10461389" cy="24010357"/>
          </a:xfrm>
        </p:spPr>
        <p:txBody>
          <a:bodyPr/>
          <a:lstStyle>
            <a:lvl1pPr marL="0" indent="0">
              <a:buNone/>
              <a:defRPr sz="3465"/>
            </a:lvl1pPr>
            <a:lvl2pPr marL="990087" indent="0">
              <a:buNone/>
              <a:defRPr sz="3032"/>
            </a:lvl2pPr>
            <a:lvl3pPr marL="1980174" indent="0">
              <a:buNone/>
              <a:defRPr sz="2598"/>
            </a:lvl3pPr>
            <a:lvl4pPr marL="2970261" indent="0">
              <a:buNone/>
              <a:defRPr sz="2165"/>
            </a:lvl4pPr>
            <a:lvl5pPr marL="3960348" indent="0">
              <a:buNone/>
              <a:defRPr sz="2165"/>
            </a:lvl5pPr>
            <a:lvl6pPr marL="4950435" indent="0">
              <a:buNone/>
              <a:defRPr sz="2165"/>
            </a:lvl6pPr>
            <a:lvl7pPr marL="5940521" indent="0">
              <a:buNone/>
              <a:defRPr sz="2165"/>
            </a:lvl7pPr>
            <a:lvl8pPr marL="6930609" indent="0">
              <a:buNone/>
              <a:defRPr sz="2165"/>
            </a:lvl8pPr>
            <a:lvl9pPr marL="7920695" indent="0">
              <a:buNone/>
              <a:defRPr sz="216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22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4192" y="2880044"/>
            <a:ext cx="10461389" cy="10080149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89445" y="6220096"/>
            <a:ext cx="16420623" cy="30700453"/>
          </a:xfrm>
        </p:spPr>
        <p:txBody>
          <a:bodyPr/>
          <a:lstStyle>
            <a:lvl1pPr marL="0" indent="0">
              <a:buNone/>
              <a:defRPr sz="6929"/>
            </a:lvl1pPr>
            <a:lvl2pPr marL="990087" indent="0">
              <a:buNone/>
              <a:defRPr sz="6063"/>
            </a:lvl2pPr>
            <a:lvl3pPr marL="1980174" indent="0">
              <a:buNone/>
              <a:defRPr sz="5198"/>
            </a:lvl3pPr>
            <a:lvl4pPr marL="2970261" indent="0">
              <a:buNone/>
              <a:defRPr sz="4331"/>
            </a:lvl4pPr>
            <a:lvl5pPr marL="3960348" indent="0">
              <a:buNone/>
              <a:defRPr sz="4331"/>
            </a:lvl5pPr>
            <a:lvl6pPr marL="4950435" indent="0">
              <a:buNone/>
              <a:defRPr sz="4331"/>
            </a:lvl6pPr>
            <a:lvl7pPr marL="5940521" indent="0">
              <a:buNone/>
              <a:defRPr sz="4331"/>
            </a:lvl7pPr>
            <a:lvl8pPr marL="6930609" indent="0">
              <a:buNone/>
              <a:defRPr sz="4331"/>
            </a:lvl8pPr>
            <a:lvl9pPr marL="7920695" indent="0">
              <a:buNone/>
              <a:defRPr sz="4331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4192" y="12960195"/>
            <a:ext cx="10461389" cy="24010357"/>
          </a:xfrm>
        </p:spPr>
        <p:txBody>
          <a:bodyPr/>
          <a:lstStyle>
            <a:lvl1pPr marL="0" indent="0">
              <a:buNone/>
              <a:defRPr sz="3465"/>
            </a:lvl1pPr>
            <a:lvl2pPr marL="990087" indent="0">
              <a:buNone/>
              <a:defRPr sz="3032"/>
            </a:lvl2pPr>
            <a:lvl3pPr marL="1980174" indent="0">
              <a:buNone/>
              <a:defRPr sz="2598"/>
            </a:lvl3pPr>
            <a:lvl4pPr marL="2970261" indent="0">
              <a:buNone/>
              <a:defRPr sz="2165"/>
            </a:lvl4pPr>
            <a:lvl5pPr marL="3960348" indent="0">
              <a:buNone/>
              <a:defRPr sz="2165"/>
            </a:lvl5pPr>
            <a:lvl6pPr marL="4950435" indent="0">
              <a:buNone/>
              <a:defRPr sz="2165"/>
            </a:lvl6pPr>
            <a:lvl7pPr marL="5940521" indent="0">
              <a:buNone/>
              <a:defRPr sz="2165"/>
            </a:lvl7pPr>
            <a:lvl8pPr marL="6930609" indent="0">
              <a:buNone/>
              <a:defRPr sz="2165"/>
            </a:lvl8pPr>
            <a:lvl9pPr marL="7920695" indent="0">
              <a:buNone/>
              <a:defRPr sz="216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11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9963" y="2300042"/>
            <a:ext cx="27975877" cy="835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9963" y="11500171"/>
            <a:ext cx="2797587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9965" y="40040595"/>
            <a:ext cx="729805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92F1-8261-4B63-B595-AA8EB0D51839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44360" y="40040595"/>
            <a:ext cx="1094708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907789" y="40040595"/>
            <a:ext cx="729805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5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980174" rtl="0" eaLnBrk="1" latinLnBrk="0" hangingPunct="1">
        <a:lnSpc>
          <a:spcPct val="90000"/>
        </a:lnSpc>
        <a:spcBef>
          <a:spcPct val="0"/>
        </a:spcBef>
        <a:buNone/>
        <a:defRPr sz="95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043" indent="-495043" algn="l" defTabSz="1980174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6063" kern="1200">
          <a:solidFill>
            <a:schemeClr val="tx1"/>
          </a:solidFill>
          <a:latin typeface="+mn-lt"/>
          <a:ea typeface="+mn-ea"/>
          <a:cs typeface="+mn-cs"/>
        </a:defRPr>
      </a:lvl1pPr>
      <a:lvl2pPr marL="1485131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5198" kern="1200">
          <a:solidFill>
            <a:schemeClr val="tx1"/>
          </a:solidFill>
          <a:latin typeface="+mn-lt"/>
          <a:ea typeface="+mn-ea"/>
          <a:cs typeface="+mn-cs"/>
        </a:defRPr>
      </a:lvl2pPr>
      <a:lvl3pPr marL="2475218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4331" kern="1200">
          <a:solidFill>
            <a:schemeClr val="tx1"/>
          </a:solidFill>
          <a:latin typeface="+mn-lt"/>
          <a:ea typeface="+mn-ea"/>
          <a:cs typeface="+mn-cs"/>
        </a:defRPr>
      </a:lvl3pPr>
      <a:lvl4pPr marL="3465304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4pPr>
      <a:lvl5pPr marL="4455392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5pPr>
      <a:lvl6pPr marL="5445478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6pPr>
      <a:lvl7pPr marL="6435564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7pPr>
      <a:lvl8pPr marL="7425651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8pPr>
      <a:lvl9pPr marL="8415739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1pPr>
      <a:lvl2pPr marL="990087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2pPr>
      <a:lvl3pPr marL="1980174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3pPr>
      <a:lvl4pPr marL="2970261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4pPr>
      <a:lvl5pPr marL="3960348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5pPr>
      <a:lvl6pPr marL="4950435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6pPr>
      <a:lvl7pPr marL="5940521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7pPr>
      <a:lvl8pPr marL="6930609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8pPr>
      <a:lvl9pPr marL="7920695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268B5A9E-CE37-42BE-A98A-71A25ED3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84" y="8679996"/>
            <a:ext cx="30266639" cy="2830286"/>
          </a:xfrm>
        </p:spPr>
        <p:txBody>
          <a:bodyPr anchor="t"/>
          <a:lstStyle/>
          <a:p>
            <a:pPr algn="ctr"/>
            <a:r>
              <a:rPr lang="pt-BR" sz="5400" b="1" dirty="0">
                <a:solidFill>
                  <a:prstClr val="black"/>
                </a:solidFill>
              </a:rPr>
              <a:t>O título do pôster deve estar em </a:t>
            </a:r>
            <a:r>
              <a:rPr lang="pt-BR" sz="5400" b="1" dirty="0" err="1">
                <a:solidFill>
                  <a:prstClr val="black"/>
                </a:solidFill>
              </a:rPr>
              <a:t>Calibri</a:t>
            </a:r>
            <a:r>
              <a:rPr lang="pt-BR" sz="5400" b="1" dirty="0">
                <a:solidFill>
                  <a:prstClr val="black"/>
                </a:solidFill>
              </a:rPr>
              <a:t> tamanho 54, negrito, centralizado</a:t>
            </a:r>
            <a:r>
              <a:rPr lang="pt-BR" sz="5400" dirty="0">
                <a:solidFill>
                  <a:prstClr val="black"/>
                </a:solidFill>
              </a:rPr>
              <a:t>. </a:t>
            </a:r>
            <a:br>
              <a:rPr lang="pt-BR" sz="8800" dirty="0">
                <a:solidFill>
                  <a:prstClr val="black"/>
                </a:solidFill>
              </a:rPr>
            </a:br>
            <a:r>
              <a:rPr lang="pt-BR" sz="3600" b="1" dirty="0">
                <a:solidFill>
                  <a:prstClr val="black"/>
                </a:solidFill>
              </a:rPr>
              <a:t>Os nomes dos autores devem estar em </a:t>
            </a:r>
            <a:r>
              <a:rPr lang="pt-BR" sz="3600" b="1" dirty="0" err="1">
                <a:solidFill>
                  <a:prstClr val="black"/>
                </a:solidFill>
              </a:rPr>
              <a:t>Calibri</a:t>
            </a:r>
            <a:r>
              <a:rPr lang="pt-BR" sz="3600" b="1" dirty="0">
                <a:solidFill>
                  <a:prstClr val="black"/>
                </a:solidFill>
              </a:rPr>
              <a:t> 36, negrito, centralizado, preto</a:t>
            </a:r>
            <a:r>
              <a:rPr lang="pt-BR" sz="4000" b="1" dirty="0">
                <a:solidFill>
                  <a:prstClr val="black"/>
                </a:solidFill>
              </a:rPr>
              <a:t>.</a:t>
            </a:r>
            <a:r>
              <a:rPr lang="pt-BR" sz="8800" dirty="0">
                <a:solidFill>
                  <a:prstClr val="black"/>
                </a:solidFill>
              </a:rPr>
              <a:t> </a:t>
            </a:r>
            <a:br>
              <a:rPr lang="pt-BR" sz="8800" dirty="0">
                <a:solidFill>
                  <a:prstClr val="black"/>
                </a:solidFill>
              </a:rPr>
            </a:br>
            <a:r>
              <a:rPr lang="pt-BR" sz="2200" dirty="0">
                <a:solidFill>
                  <a:prstClr val="black"/>
                </a:solidFill>
              </a:rPr>
              <a:t>A afiliação e os endereços de e-mail devem ser em </a:t>
            </a:r>
            <a:r>
              <a:rPr lang="pt-BR" sz="2200" dirty="0" err="1">
                <a:solidFill>
                  <a:prstClr val="black"/>
                </a:solidFill>
              </a:rPr>
              <a:t>Calibri</a:t>
            </a:r>
            <a:r>
              <a:rPr lang="pt-BR" sz="2200" dirty="0">
                <a:solidFill>
                  <a:prstClr val="black"/>
                </a:solidFill>
              </a:rPr>
              <a:t> 22, negrito, centralizado</a:t>
            </a:r>
            <a:endParaRPr lang="pt-BR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5B70092-4C55-4E6A-A23B-61D99C418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236" y="12163427"/>
            <a:ext cx="15216664" cy="2815085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29A0C3FA-8D05-4930-8F9C-6AA6954E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2904" y="12163426"/>
            <a:ext cx="14955703" cy="2815085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7039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NER" id="{3DA36DD1-D545-406F-A026-B05548C3CB11}" vid="{413C8395-1707-4246-A39A-33E4E68E0D2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50</Words>
  <Application>Microsoft Office PowerPoint</Application>
  <PresentationFormat>Personalizar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O título do pôster deve estar em Calibri tamanho 54, negrito, centralizado.  Os nomes dos autores devem estar em Calibri 36, negrito, centralizado, preto.  A afiliação e os endereços de e-mail devem ser em Calibri 22, negrito, centralizado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</dc:creator>
  <cp:lastModifiedBy>Carolina Juliao Avancini</cp:lastModifiedBy>
  <cp:revision>51</cp:revision>
  <dcterms:created xsi:type="dcterms:W3CDTF">2015-11-03T11:30:31Z</dcterms:created>
  <dcterms:modified xsi:type="dcterms:W3CDTF">2025-10-22T19:23:58Z</dcterms:modified>
</cp:coreProperties>
</file>