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13">
          <p15:clr>
            <a:srgbClr val="9AA0A6"/>
          </p15:clr>
        </p15:guide>
        <p15:guide id="2" pos="1020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w/ImdpJuRTAby5MpJuw5+OuQw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0"/>
    <p:restoredTop sz="94716"/>
  </p:normalViewPr>
  <p:slideViewPr>
    <p:cSldViewPr snapToGrid="0">
      <p:cViewPr>
        <p:scale>
          <a:sx n="100" d="100"/>
          <a:sy n="100" d="100"/>
        </p:scale>
        <p:origin x="9520" y="17448"/>
      </p:cViewPr>
      <p:guideLst>
        <p:guide orient="horz" pos="27213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7" Type="http://customschemas.google.com/relationships/presentationmetadata" Target="metadata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077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68604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93"/>
              <a:buFont typeface="Calibri"/>
              <a:buNone/>
              <a:defRPr sz="11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01103" algn="l" rtl="0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7441"/>
              <a:buFont typeface="Arial"/>
              <a:buChar char="•"/>
              <a:defRPr sz="74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33603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6102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Font typeface="Arial"/>
              <a:buChar char="•"/>
              <a:defRPr sz="5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9"/>
              <a:buFont typeface="Arial"/>
              <a:buNone/>
              <a:defRPr sz="3189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019300" y="13284200"/>
            <a:ext cx="13396800" cy="78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 smtClean="0"/>
              <a:t>Texto</a:t>
            </a:r>
            <a:r>
              <a:rPr lang="en-US" sz="3200" dirty="0" smtClean="0"/>
              <a:t> </a:t>
            </a:r>
            <a:r>
              <a:rPr lang="en-US" sz="3200" dirty="0" err="1" smtClean="0"/>
              <a:t>breve</a:t>
            </a:r>
            <a:r>
              <a:rPr lang="en-US" sz="3200" dirty="0" smtClean="0"/>
              <a:t> </a:t>
            </a:r>
            <a:r>
              <a:rPr lang="en-US" sz="3200" dirty="0" err="1" smtClean="0"/>
              <a:t>contextualizando</a:t>
            </a:r>
            <a:r>
              <a:rPr lang="en-US" sz="3200" dirty="0" smtClean="0"/>
              <a:t> o </a:t>
            </a:r>
            <a:r>
              <a:rPr lang="en-US" sz="3200" dirty="0" err="1" smtClean="0"/>
              <a:t>assim</a:t>
            </a:r>
            <a:r>
              <a:rPr lang="en-US" sz="3200" dirty="0" smtClean="0"/>
              <a:t> da </a:t>
            </a:r>
            <a:r>
              <a:rPr lang="en-US" sz="3200" dirty="0" err="1" smtClean="0"/>
              <a:t>pesquisa</a:t>
            </a:r>
            <a:r>
              <a:rPr lang="en-US" sz="3200" dirty="0" smtClean="0"/>
              <a:t> e </a:t>
            </a:r>
            <a:r>
              <a:rPr lang="en-US" sz="3200" dirty="0" err="1" smtClean="0"/>
              <a:t>relev</a:t>
            </a:r>
            <a:r>
              <a:rPr lang="en-US" sz="3200" dirty="0" err="1" smtClean="0"/>
              <a:t>ância</a:t>
            </a:r>
            <a:r>
              <a:rPr lang="en-US" sz="3200" dirty="0" smtClean="0"/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802062" y="7639088"/>
            <a:ext cx="2477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 sz="7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 EM CAIXA ALTA, NEGRITO, NO CENTRO, NO TOPO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402637" y="9696488"/>
            <a:ext cx="15571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Nomes</a:t>
            </a:r>
            <a:r>
              <a:rPr lang="en-US" sz="5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50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50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0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</a:t>
            </a:r>
            <a:r>
              <a:rPr lang="en-US" sz="50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ório-Instituto</a:t>
            </a:r>
            <a:r>
              <a:rPr lang="en-US" sz="50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Butantan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943100" y="12179313"/>
            <a:ext cx="13396800" cy="958800"/>
          </a:xfrm>
          <a:prstGeom prst="roundRect">
            <a:avLst>
              <a:gd name="adj" fmla="val 16667"/>
            </a:avLst>
          </a:prstGeom>
          <a:solidFill>
            <a:srgbClr val="264BE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67013" y="27896226"/>
            <a:ext cx="13396800" cy="79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x-none" sz="3200" dirty="0" smtClean="0"/>
              <a:t>Texto e/ou delineamento experimental dos protocolos utilizados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083489" y="10601253"/>
            <a:ext cx="1620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E-mail – Autor 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019300" y="21366474"/>
            <a:ext cx="13396800" cy="942900"/>
          </a:xfrm>
          <a:prstGeom prst="roundRect">
            <a:avLst>
              <a:gd name="adj" fmla="val 16667"/>
            </a:avLst>
          </a:prstGeom>
          <a:solidFill>
            <a:srgbClr val="264BE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81200" y="22458812"/>
            <a:ext cx="13396800" cy="79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principal e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íficos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7135475" y="21281817"/>
            <a:ext cx="13396800" cy="942900"/>
          </a:xfrm>
          <a:prstGeom prst="roundRect">
            <a:avLst>
              <a:gd name="adj" fmla="val 16667"/>
            </a:avLst>
          </a:prstGeom>
          <a:solidFill>
            <a:srgbClr val="264BE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4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135475" y="22458812"/>
            <a:ext cx="13396800" cy="79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ões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obtidas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7135475" y="28740346"/>
            <a:ext cx="13396800" cy="941400"/>
          </a:xfrm>
          <a:prstGeom prst="roundRect">
            <a:avLst>
              <a:gd name="adj" fmla="val 16667"/>
            </a:avLst>
          </a:prstGeom>
          <a:solidFill>
            <a:srgbClr val="264BE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SUPORTE FINANCEIRO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7135475" y="30354834"/>
            <a:ext cx="13396800" cy="79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 smtClean="0"/>
              <a:t>Financiamentos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realiza</a:t>
            </a:r>
            <a:r>
              <a:rPr lang="en-US" sz="3200" dirty="0" err="1" smtClean="0"/>
              <a:t>ção</a:t>
            </a:r>
            <a:r>
              <a:rPr lang="en-US" sz="3200" dirty="0" smtClean="0"/>
              <a:t> do </a:t>
            </a:r>
            <a:r>
              <a:rPr lang="en-US" sz="3200" dirty="0" err="1" smtClean="0"/>
              <a:t>projeto</a:t>
            </a:r>
            <a:r>
              <a:rPr lang="en-US" sz="3200" dirty="0" smtClean="0"/>
              <a:t> e </a:t>
            </a:r>
            <a:r>
              <a:rPr lang="en-US" sz="3200" dirty="0" err="1" smtClean="0"/>
              <a:t>bolsa</a:t>
            </a:r>
            <a:r>
              <a:rPr lang="en-US" sz="3200" dirty="0" smtClean="0"/>
              <a:t> de </a:t>
            </a:r>
            <a:r>
              <a:rPr lang="en-US" sz="3200" dirty="0" err="1" smtClean="0"/>
              <a:t>aluno</a:t>
            </a:r>
            <a:r>
              <a:rPr lang="en-US" sz="3200" dirty="0" smtClean="0"/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867013" y="26181985"/>
            <a:ext cx="13396800" cy="958800"/>
          </a:xfrm>
          <a:prstGeom prst="roundRect">
            <a:avLst>
              <a:gd name="adj" fmla="val 16667"/>
            </a:avLst>
          </a:prstGeom>
          <a:solidFill>
            <a:srgbClr val="264BE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dirty="0">
                <a:solidFill>
                  <a:schemeClr val="lt1"/>
                </a:solidFill>
              </a:rPr>
              <a:t>METODOLOGIA</a:t>
            </a:r>
            <a:endParaRPr lang="en-US" sz="5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7280116" y="12179313"/>
            <a:ext cx="13396800" cy="958800"/>
          </a:xfrm>
          <a:prstGeom prst="roundRect">
            <a:avLst>
              <a:gd name="adj" fmla="val 16667"/>
            </a:avLst>
          </a:prstGeom>
          <a:solidFill>
            <a:srgbClr val="264BE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7275968" y="13284200"/>
            <a:ext cx="13396800" cy="79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áficos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obtidos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1C238CF-1718-64D3-D6E4-383CCE968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49138"/>
            <a:ext cx="32399288" cy="2851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6B35040-1481-8F7D-3C02-DD3CF97B8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20"/>
            <a:ext cx="32355693" cy="6830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TÍTULO DO TRABALHO EM CAIXA ALTA, NEGRITO, NO CENTRO, NO TOPO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EM CAIXA ALTA, NEGRITO, NO CENTRO, NO TOPO</dc:title>
  <dc:creator>Francisco Marcilio de Carvalho Franca</dc:creator>
  <cp:lastModifiedBy>Eliana Faquim</cp:lastModifiedBy>
  <cp:revision>7</cp:revision>
  <dcterms:created xsi:type="dcterms:W3CDTF">2014-07-14T15:18:21Z</dcterms:created>
  <dcterms:modified xsi:type="dcterms:W3CDTF">2023-05-26T16:46:25Z</dcterms:modified>
</cp:coreProperties>
</file>